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74" r:id="rId3"/>
    <p:sldId id="257" r:id="rId4"/>
    <p:sldId id="258" r:id="rId5"/>
    <p:sldId id="259" r:id="rId6"/>
    <p:sldId id="277" r:id="rId7"/>
    <p:sldId id="284" r:id="rId8"/>
    <p:sldId id="268" r:id="rId9"/>
    <p:sldId id="283" r:id="rId10"/>
    <p:sldId id="273" r:id="rId11"/>
  </p:sldIdLst>
  <p:sldSz cx="9144000" cy="5143500" type="screen16x9"/>
  <p:notesSz cx="6858000" cy="9144000"/>
  <p:embeddedFontLs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Montserrat" panose="020B0604020202020204" charset="-52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69b551e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69b551e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6a02183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6a02183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69b551e1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69b551e1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69b551e1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69b551e1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69b551e1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69b551e1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64878" y="706909"/>
            <a:ext cx="5017500" cy="1996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Проектная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	деятельность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dirty="0"/>
              <a:t>Разработка </a:t>
            </a:r>
            <a:r>
              <a:rPr lang="ru-RU" sz="2500" dirty="0"/>
              <a:t>разработка проекта на </a:t>
            </a:r>
            <a:r>
              <a:rPr lang="en-US" sz="2500" dirty="0"/>
              <a:t>Autodesk Forge</a:t>
            </a:r>
            <a:endParaRPr sz="25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895837" y="3620514"/>
            <a:ext cx="3614090" cy="530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+mn-lt"/>
              </a:rPr>
              <a:t>Участник - студент </a:t>
            </a:r>
            <a:r>
              <a:rPr lang="en-US" sz="1400" dirty="0">
                <a:latin typeface="+mn-lt"/>
              </a:rPr>
              <a:t>4</a:t>
            </a:r>
            <a:r>
              <a:rPr lang="ru" sz="1400" dirty="0">
                <a:latin typeface="+mn-lt"/>
              </a:rPr>
              <a:t>-го курса:</a:t>
            </a:r>
            <a:endParaRPr sz="1400" dirty="0">
              <a:latin typeface="+mn-l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+mn-lt"/>
              </a:rPr>
              <a:t>- Серяков А. В. группы 181-32</a:t>
            </a:r>
            <a:r>
              <a:rPr lang="en-US" sz="1400" dirty="0">
                <a:latin typeface="+mn-lt"/>
              </a:rPr>
              <a:t>4</a:t>
            </a:r>
            <a:endParaRPr sz="14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E4B83-934A-4F59-8CC9-FD177257D7F5}"/>
              </a:ext>
            </a:extLst>
          </p:cNvPr>
          <p:cNvSpPr txBox="1"/>
          <p:nvPr/>
        </p:nvSpPr>
        <p:spPr>
          <a:xfrm>
            <a:off x="4895837" y="4151509"/>
            <a:ext cx="34608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n-lt"/>
              </a:rPr>
              <a:t>Куратор проекта: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+mn-lt"/>
              </a:rPr>
              <a:t>-Толстиков Антон Витальевич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/>
        </p:nvSpPr>
        <p:spPr>
          <a:xfrm>
            <a:off x="1300684" y="2397004"/>
            <a:ext cx="67647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F4E4FBF3-59B3-49E7-B7C1-43C0D1B0ECE0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F5FEA3F2-D743-437D-9270-07D832817E13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172A2964-CAFE-43D4-B2CD-BB69EE89E185}"/>
              </a:ext>
            </a:extLst>
          </p:cNvPr>
          <p:cNvSpPr txBox="1">
            <a:spLocks/>
          </p:cNvSpPr>
          <p:nvPr/>
        </p:nvSpPr>
        <p:spPr bwMode="auto">
          <a:xfrm>
            <a:off x="900113" y="582319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 b="1" dirty="0">
                <a:solidFill>
                  <a:schemeClr val="bg1"/>
                </a:solidFill>
                <a:latin typeface="+mn-lt"/>
                <a:cs typeface="Arial"/>
              </a:rPr>
              <a:t>Состав команды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5" r="9540"/>
          <a:stretch/>
        </p:blipFill>
        <p:spPr>
          <a:xfrm>
            <a:off x="1002201" y="1884318"/>
            <a:ext cx="1652284" cy="16899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41504" y="2575423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Серяков Алексей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– Develo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per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.</a:t>
            </a:r>
            <a:endParaRPr lang="ru-RU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004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1724"/>
          </a:xfrm>
          <a:prstGeom prst="rect">
            <a:avLst/>
          </a:prstGeom>
        </p:spPr>
      </p:pic>
      <p:sp>
        <p:nvSpPr>
          <p:cNvPr id="141" name="Google Shape;141;p14"/>
          <p:cNvSpPr/>
          <p:nvPr/>
        </p:nvSpPr>
        <p:spPr>
          <a:xfrm flipH="1">
            <a:off x="0" y="138224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3168180" y="3497458"/>
            <a:ext cx="5786408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проекта: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Изучить 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Autodesk Forge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/>
        </p:nvSpPr>
        <p:spPr>
          <a:xfrm>
            <a:off x="1247638" y="1464856"/>
            <a:ext cx="7169100" cy="4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Задачи, реализованные в этом семестре:</a:t>
            </a:r>
            <a:endParaRPr lang="en-US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Найдена информация о расчетах экзоскелета на российских и зарубежных источниках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 проект на основе 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Viewer </a:t>
            </a:r>
            <a:r>
              <a:rPr lang="ru-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помощью обучающего курса от 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Autodesk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Посещена конференция от 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Autodesk</a:t>
            </a:r>
            <a:endParaRPr lang="ru-RU"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"/>
            <a:ext cx="9144000" cy="5143300"/>
          </a:xfrm>
          <a:prstGeom prst="rect">
            <a:avLst/>
          </a:prstGeom>
        </p:spPr>
      </p:pic>
      <p:sp>
        <p:nvSpPr>
          <p:cNvPr id="153" name="Google Shape;153;p16"/>
          <p:cNvSpPr/>
          <p:nvPr/>
        </p:nvSpPr>
        <p:spPr>
          <a:xfrm flipH="1">
            <a:off x="0" y="200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3648650" y="2750700"/>
            <a:ext cx="5334900" cy="1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Этапы работы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информации о экзоскелете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B7BFC-2405-4262-B1C8-71F815A5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8" y="447187"/>
            <a:ext cx="3132528" cy="18057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6BDD3F-4B5A-49E1-8BCC-63DACA1E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3987"/>
            <a:ext cx="3291700" cy="30677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739543-E1D6-44F7-BF9F-B8F248D1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89" y="2571750"/>
            <a:ext cx="2821483" cy="1831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29F78-B40F-4AD5-9716-89698130E852}"/>
              </a:ext>
            </a:extLst>
          </p:cNvPr>
          <p:cNvSpPr txBox="1"/>
          <p:nvPr/>
        </p:nvSpPr>
        <p:spPr>
          <a:xfrm>
            <a:off x="4692140" y="3877857"/>
            <a:ext cx="3882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Поиск информации в различных источниках</a:t>
            </a:r>
          </a:p>
        </p:txBody>
      </p:sp>
    </p:spTree>
    <p:extLst>
      <p:ext uri="{BB962C8B-B14F-4D97-AF65-F5344CB8AC3E}">
        <p14:creationId xmlns:p14="http://schemas.microsoft.com/office/powerpoint/2010/main" val="4139944078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B8C159-2D63-47A4-990B-CAC56BC6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9" y="213581"/>
            <a:ext cx="3832621" cy="21558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F82E41-419F-4DE6-AA68-EFC72950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141" y="1812529"/>
            <a:ext cx="3832620" cy="2155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36833C-38A8-45F0-A5AD-EA6B2D67A44C}"/>
              </a:ext>
            </a:extLst>
          </p:cNvPr>
          <p:cNvSpPr txBox="1"/>
          <p:nvPr/>
        </p:nvSpPr>
        <p:spPr>
          <a:xfrm>
            <a:off x="848288" y="3141580"/>
            <a:ext cx="326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Участие в конференции от </a:t>
            </a:r>
            <a:r>
              <a:rPr lang="en-US" dirty="0">
                <a:solidFill>
                  <a:schemeClr val="bg1"/>
                </a:solidFill>
              </a:rPr>
              <a:t>Autodesk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028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"/>
            <a:ext cx="9144000" cy="5143300"/>
          </a:xfrm>
          <a:prstGeom prst="rect">
            <a:avLst/>
          </a:prstGeom>
        </p:spPr>
      </p:pic>
      <p:sp>
        <p:nvSpPr>
          <p:cNvPr id="214" name="Google Shape;214;p25"/>
          <p:cNvSpPr/>
          <p:nvPr/>
        </p:nvSpPr>
        <p:spPr>
          <a:xfrm flipH="1">
            <a:off x="0" y="200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3561882" y="2757374"/>
            <a:ext cx="5334900" cy="1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</a:t>
            </a:r>
            <a:r>
              <a:rPr lang="ru-RU" sz="30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изация</a:t>
            </a:r>
            <a:r>
              <a:rPr lang="ru-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проекта на основе </a:t>
            </a:r>
            <a:r>
              <a:rPr lang="en-US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Forge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B77580-B735-44C8-B177-B25037C158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00627" y="300349"/>
            <a:ext cx="4439228" cy="2877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578105-7570-43D9-AA31-807DD7329D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3077" y="1481728"/>
            <a:ext cx="2830684" cy="3142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26493-6591-4E8A-ACC9-19EAB290AC32}"/>
              </a:ext>
            </a:extLst>
          </p:cNvPr>
          <p:cNvSpPr txBox="1"/>
          <p:nvPr/>
        </p:nvSpPr>
        <p:spPr>
          <a:xfrm>
            <a:off x="4184882" y="3637577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Итоговый результат после прохождения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курса от </a:t>
            </a:r>
            <a:r>
              <a:rPr lang="en-US" dirty="0">
                <a:solidFill>
                  <a:schemeClr val="bg1"/>
                </a:solidFill>
              </a:rPr>
              <a:t>Autodesk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34730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99</Words>
  <Application>Microsoft Office PowerPoint</Application>
  <PresentationFormat>Экран (16:9)</PresentationFormat>
  <Paragraphs>27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Montserrat</vt:lpstr>
      <vt:lpstr>Lato</vt:lpstr>
      <vt:lpstr>Focus</vt:lpstr>
      <vt:lpstr>Проектная   деятельность  Разработка разработка проекта на Autodesk Forge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   деятельность  Разработка плагина под Autodesk Inventor 2021</dc:title>
  <cp:lastModifiedBy>RaNSiD</cp:lastModifiedBy>
  <cp:revision>15</cp:revision>
  <dcterms:modified xsi:type="dcterms:W3CDTF">2021-10-14T22:59:12Z</dcterms:modified>
</cp:coreProperties>
</file>